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docx" ContentType="application/vnd.openxmlformats-officedocument.wordprocessingml.document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8"/>
  </p:notesMasterIdLst>
  <p:sldIdLst>
    <p:sldId id="257" r:id="rId2"/>
    <p:sldId id="258" r:id="rId3"/>
    <p:sldId id="259" r:id="rId4"/>
    <p:sldId id="260" r:id="rId5"/>
    <p:sldId id="261" r:id="rId6"/>
    <p:sldId id="262" r:id="rId7"/>
  </p:sldIdLst>
  <p:sldSz cx="12192000" cy="6858000"/>
  <p:notesSz cx="6858000" cy="9144000"/>
  <p:custDataLst>
    <p:tags r:id="rId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80" autoAdjust="0"/>
    <p:restoredTop sz="94660"/>
  </p:normalViewPr>
  <p:slideViewPr>
    <p:cSldViewPr snapToGrid="0">
      <p:cViewPr varScale="1">
        <p:scale>
          <a:sx n="120" d="100"/>
          <a:sy n="120" d="100"/>
        </p:scale>
        <p:origin x="120" y="21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tags" Target="tags/tag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4A58B87-5384-486D-9472-34DCA47F4A4E}" type="datetimeFigureOut">
              <a:rPr lang="en-US" smtClean="0"/>
              <a:t>1/12/2017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FE3BD72-9AC8-436B-AD02-A4B1197A43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64782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Slide Image Placeholder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40962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/>
          </a:p>
        </p:txBody>
      </p:sp>
      <p:sp>
        <p:nvSpPr>
          <p:cNvPr id="40963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D03E0BF-8752-4834-9EDF-2886E2BB6AC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" pitchFamily="18" charset="0"/>
                <a:ea typeface="ＭＳ Ｐゴシック" pitchFamily="34" charset="-128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" pitchFamily="18" charset="0"/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0795709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Slide Image Placeholder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47106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/>
          </a:p>
        </p:txBody>
      </p:sp>
      <p:sp>
        <p:nvSpPr>
          <p:cNvPr id="47107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0B5BED2-B368-491D-BF19-A13C0E8D3E3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" pitchFamily="18" charset="0"/>
                <a:ea typeface="ＭＳ Ｐゴシック" pitchFamily="34" charset="-128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" pitchFamily="18" charset="0"/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7085330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Slide Image Placeholder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43010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/>
          </a:p>
        </p:txBody>
      </p:sp>
      <p:sp>
        <p:nvSpPr>
          <p:cNvPr id="43011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812FF4B-4853-4C5B-ACC9-7DDED9314DD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" pitchFamily="18" charset="0"/>
                <a:ea typeface="ＭＳ Ｐゴシック" pitchFamily="34" charset="-128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" pitchFamily="18" charset="0"/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995361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Slide Image Placeholder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45058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/>
          </a:p>
        </p:txBody>
      </p:sp>
      <p:sp>
        <p:nvSpPr>
          <p:cNvPr id="45059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17D8DA8-326D-4476-9124-A28861F1F01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" pitchFamily="18" charset="0"/>
                <a:ea typeface="ＭＳ Ｐゴシック" pitchFamily="34" charset="-128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" pitchFamily="18" charset="0"/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73747576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7" name="Slide Image Placeholder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75778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/>
          </a:p>
        </p:txBody>
      </p:sp>
      <p:sp>
        <p:nvSpPr>
          <p:cNvPr id="75779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89DD23E-FCDF-4CB5-8F60-C89B2378AEE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" pitchFamily="18" charset="0"/>
                <a:ea typeface="ＭＳ Ｐゴシック" pitchFamily="34" charset="-128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" pitchFamily="18" charset="0"/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691306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3"/>
            <a:ext cx="53848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3"/>
            <a:ext cx="5384800" cy="4525963"/>
          </a:xfrm>
        </p:spPr>
        <p:txBody>
          <a:bodyPr/>
          <a:lstStyle>
            <a:lvl1pPr>
              <a:defRPr lang="en-US" sz="2100" kern="1200" baseline="0" dirty="0" smtClean="0">
                <a:solidFill>
                  <a:schemeClr val="accent1">
                    <a:lumMod val="50000"/>
                  </a:schemeClr>
                </a:solidFill>
                <a:latin typeface="Arial"/>
                <a:ea typeface="ＭＳ Ｐゴシック" pitchFamily="-111" charset="-128"/>
                <a:cs typeface="Arial"/>
              </a:defRPr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aseline="0">
                <a:solidFill>
                  <a:srgbClr val="0033CC"/>
                </a:solidFill>
              </a:defRPr>
            </a:lvl1pPr>
          </a:lstStyle>
          <a:p>
            <a:pPr>
              <a:defRPr/>
            </a:pPr>
            <a:r>
              <a:rPr lang="en-US" dirty="0" smtClean="0"/>
              <a:t>Copyright © 2017 Pearson Education, Inc.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dirty="0" smtClean="0">
                <a:solidFill>
                  <a:prstClr val="black"/>
                </a:solidFill>
              </a:rPr>
              <a:t>1- </a:t>
            </a:r>
            <a:fld id="{3707454D-ADDE-4D7D-B9D2-690347C69ACB}" type="slidenum">
              <a:rPr lang="en-US" smtClean="0">
                <a:solidFill>
                  <a:prstClr val="black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879449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52400"/>
            <a:ext cx="10363200" cy="2209800"/>
          </a:xfrm>
        </p:spPr>
        <p:txBody>
          <a:bodyPr/>
          <a:lstStyle>
            <a:lvl1pPr>
              <a:defRPr b="1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124200"/>
            <a:ext cx="8534400" cy="2971800"/>
          </a:xfrm>
        </p:spPr>
        <p:txBody>
          <a:bodyPr/>
          <a:lstStyle>
            <a:lvl1pPr marL="0" indent="0" algn="ctr">
              <a:buNone/>
              <a:defRPr b="1" baseline="0">
                <a:solidFill>
                  <a:schemeClr val="accent1">
                    <a:lumMod val="50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</p:spPr>
        <p:txBody>
          <a:bodyPr/>
          <a:lstStyle>
            <a:lvl1pPr>
              <a:defRPr dirty="0"/>
            </a:lvl1pPr>
          </a:lstStyle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3"/>
            <a:ext cx="4064000" cy="365125"/>
          </a:xfrm>
        </p:spPr>
        <p:txBody>
          <a:bodyPr/>
          <a:lstStyle>
            <a:lvl1pPr>
              <a:defRPr baseline="0" dirty="0" smtClean="0">
                <a:solidFill>
                  <a:srgbClr val="0033CC"/>
                </a:solidFill>
              </a:defRPr>
            </a:lvl1pPr>
          </a:lstStyle>
          <a:p>
            <a:pPr>
              <a:defRPr/>
            </a:pPr>
            <a:r>
              <a:rPr lang="en-US" dirty="0" smtClean="0"/>
              <a:t>Copyright © 2017 Pearson Education, Inc.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dirty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dirty="0" smtClean="0">
                <a:solidFill>
                  <a:prstClr val="black"/>
                </a:solidFill>
              </a:rPr>
              <a:t> Chapter 1- Slide </a:t>
            </a:r>
            <a:fld id="{3707454D-ADDE-4D7D-B9D2-690347C69ACB}" type="slidenum">
              <a:rPr lang="en-US" smtClean="0">
                <a:solidFill>
                  <a:prstClr val="black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421022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0" y="155289"/>
            <a:ext cx="10972800" cy="1143000"/>
          </a:xfrm>
        </p:spPr>
        <p:txBody>
          <a:bodyPr/>
          <a:lstStyle>
            <a:lvl1pPr>
              <a:defRPr b="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spcBef>
                <a:spcPts val="0"/>
              </a:spcBef>
              <a:defRPr sz="3200" baseline="0"/>
            </a:lvl1pPr>
            <a:lvl2pPr>
              <a:spcBef>
                <a:spcPts val="0"/>
              </a:spcBef>
              <a:defRPr sz="3000" baseline="0"/>
            </a:lvl2pPr>
            <a:lvl3pPr>
              <a:spcBef>
                <a:spcPts val="0"/>
              </a:spcBef>
              <a:defRPr sz="2800" baseline="0"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aseline="0">
                <a:solidFill>
                  <a:srgbClr val="0033CC"/>
                </a:solidFill>
              </a:defRPr>
            </a:lvl1pPr>
          </a:lstStyle>
          <a:p>
            <a:pPr>
              <a:defRPr/>
            </a:pPr>
            <a:r>
              <a:rPr lang="en-US" dirty="0" smtClean="0"/>
              <a:t>Copyright © 2017 Pearson Education, Inc.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dirty="0" smtClean="0">
                <a:solidFill>
                  <a:prstClr val="black"/>
                </a:solidFill>
              </a:rPr>
              <a:t> Chapter 1- Slide </a:t>
            </a:r>
            <a:fld id="{3707454D-ADDE-4D7D-B9D2-690347C69ACB}" type="slidenum">
              <a:rPr lang="en-US" smtClean="0">
                <a:solidFill>
                  <a:prstClr val="black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14455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3"/>
            <a:ext cx="103632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</p:spPr>
        <p:txBody>
          <a:bodyPr/>
          <a:lstStyle>
            <a:lvl1pPr>
              <a:defRPr dirty="0"/>
            </a:lvl1pPr>
          </a:lstStyle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24603"/>
            <a:ext cx="4064000" cy="365125"/>
          </a:xfrm>
        </p:spPr>
        <p:txBody>
          <a:bodyPr/>
          <a:lstStyle>
            <a:lvl1pPr>
              <a:defRPr baseline="0" dirty="0" smtClean="0">
                <a:solidFill>
                  <a:srgbClr val="0033CC"/>
                </a:solidFill>
              </a:defRPr>
            </a:lvl1pPr>
          </a:lstStyle>
          <a:p>
            <a:pPr>
              <a:defRPr/>
            </a:pPr>
            <a:r>
              <a:rPr lang="en-US" dirty="0" smtClean="0"/>
              <a:t>Copyright © 2017 Pearson Education, Inc.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dirty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dirty="0" smtClean="0">
                <a:solidFill>
                  <a:prstClr val="black"/>
                </a:solidFill>
              </a:rPr>
              <a:t> Chapter 1- Slide </a:t>
            </a:r>
            <a:fld id="{3707454D-ADDE-4D7D-B9D2-690347C69ACB}" type="slidenum">
              <a:rPr lang="en-US" smtClean="0">
                <a:solidFill>
                  <a:prstClr val="black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87033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9" y="1535113"/>
            <a:ext cx="5389033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9" y="2174875"/>
            <a:ext cx="5389033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aseline="0">
                <a:solidFill>
                  <a:srgbClr val="0033CC"/>
                </a:solidFill>
              </a:defRPr>
            </a:lvl1pPr>
          </a:lstStyle>
          <a:p>
            <a:pPr>
              <a:defRPr/>
            </a:pPr>
            <a:r>
              <a:rPr lang="en-US" dirty="0" smtClean="0"/>
              <a:t>Copyright © 2017 Pearson Education, Inc.</a:t>
            </a:r>
            <a:endParaRPr lang="en-US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dirty="0" smtClean="0">
                <a:solidFill>
                  <a:prstClr val="black"/>
                </a:solidFill>
              </a:rPr>
              <a:t> Chapter 1- Slide </a:t>
            </a:r>
            <a:fld id="{3707454D-ADDE-4D7D-B9D2-690347C69ACB}" type="slidenum">
              <a:rPr lang="en-US" smtClean="0">
                <a:solidFill>
                  <a:prstClr val="black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87932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aseline="0">
                <a:solidFill>
                  <a:srgbClr val="0033CC"/>
                </a:solidFill>
              </a:defRPr>
            </a:lvl1pPr>
          </a:lstStyle>
          <a:p>
            <a:pPr>
              <a:defRPr/>
            </a:pPr>
            <a:r>
              <a:rPr lang="en-US" dirty="0" smtClean="0"/>
              <a:t>Copyright © 2017 Pearson Education, Inc.</a:t>
            </a: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dirty="0" smtClean="0">
                <a:solidFill>
                  <a:prstClr val="black"/>
                </a:solidFill>
              </a:rPr>
              <a:t> Chapter 1- Slide </a:t>
            </a:r>
            <a:fld id="{3707454D-ADDE-4D7D-B9D2-690347C69ACB}" type="slidenum">
              <a:rPr lang="en-US" smtClean="0">
                <a:solidFill>
                  <a:prstClr val="black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892222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aseline="0">
                <a:solidFill>
                  <a:srgbClr val="0033CC"/>
                </a:solidFill>
              </a:defRPr>
            </a:lvl1pPr>
          </a:lstStyle>
          <a:p>
            <a:pPr>
              <a:defRPr/>
            </a:pPr>
            <a:r>
              <a:rPr lang="en-US" dirty="0" smtClean="0"/>
              <a:t>Copyright © 2017 Pearson Education, Inc.</a:t>
            </a:r>
            <a:endParaRPr lang="en-US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dirty="0" smtClean="0">
                <a:solidFill>
                  <a:prstClr val="black"/>
                </a:solidFill>
              </a:rPr>
              <a:t> Chapter 1- Slide </a:t>
            </a:r>
            <a:fld id="{3707454D-ADDE-4D7D-B9D2-690347C69ACB}" type="slidenum">
              <a:rPr lang="en-US" smtClean="0">
                <a:solidFill>
                  <a:prstClr val="black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158884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2" y="273050"/>
            <a:ext cx="4011084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3"/>
            <a:ext cx="6815667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2" y="1435103"/>
            <a:ext cx="4011084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aseline="0">
                <a:solidFill>
                  <a:srgbClr val="0033CC"/>
                </a:solidFill>
              </a:defRPr>
            </a:lvl1pPr>
          </a:lstStyle>
          <a:p>
            <a:pPr>
              <a:defRPr/>
            </a:pPr>
            <a:r>
              <a:rPr lang="en-US" dirty="0" smtClean="0"/>
              <a:t>Copyright © 2017 Pearson Education, Inc.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dirty="0" smtClean="0">
                <a:solidFill>
                  <a:prstClr val="black"/>
                </a:solidFill>
              </a:rPr>
              <a:t> Chapter 1- Slide </a:t>
            </a:r>
            <a:fld id="{3707454D-ADDE-4D7D-B9D2-690347C69ACB}" type="slidenum">
              <a:rPr lang="en-US" smtClean="0">
                <a:solidFill>
                  <a:prstClr val="black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329222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en-US" noProof="0" dirty="0" smtClean="0"/>
              <a:t>Drag picture to placeholder or click icon to add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aseline="0">
                <a:solidFill>
                  <a:srgbClr val="0033CC"/>
                </a:solidFill>
              </a:defRPr>
            </a:lvl1pPr>
          </a:lstStyle>
          <a:p>
            <a:pPr>
              <a:defRPr/>
            </a:pPr>
            <a:r>
              <a:rPr lang="en-US" dirty="0" smtClean="0"/>
              <a:t>Copyright © 2017 Pearson Education, Inc.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dirty="0" smtClean="0">
                <a:solidFill>
                  <a:prstClr val="black"/>
                </a:solidFill>
              </a:rPr>
              <a:t> Chapter 1- Slide </a:t>
            </a:r>
            <a:fld id="{3707454D-ADDE-4D7D-B9D2-690347C69ACB}" type="slidenum">
              <a:rPr lang="en-US" smtClean="0">
                <a:solidFill>
                  <a:prstClr val="black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095220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em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package" Target="../embeddings/Microsoft_Word_Document.docx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vmlDrawing" Target="../drawings/vmlDrawing1.v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alpha val="47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09600" y="1600203"/>
            <a:ext cx="109728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962400" y="6356353"/>
            <a:ext cx="40640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0" hangingPunct="0">
              <a:defRPr sz="1050" baseline="0" dirty="0" smtClean="0">
                <a:solidFill>
                  <a:srgbClr val="0033CC"/>
                </a:solidFill>
                <a:latin typeface="Arial" charset="0"/>
                <a:ea typeface="MS PGothic" charset="0"/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dirty="0" smtClean="0"/>
              <a:t>Copyright © 2017 Pearson Education, Inc.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0" hangingPunct="0">
              <a:defRPr sz="1050" baseline="0" dirty="0">
                <a:solidFill>
                  <a:srgbClr val="0033CC"/>
                </a:solidFill>
                <a:latin typeface="Arial" charset="0"/>
                <a:ea typeface="MS PGothic" charset="0"/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dirty="0" smtClean="0"/>
              <a:t> Chapter 1- Slide </a:t>
            </a:r>
            <a:fld id="{3707454D-ADDE-4D7D-B9D2-690347C69ACB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dirty="0"/>
          </a:p>
        </p:txBody>
      </p:sp>
      <p:graphicFrame>
        <p:nvGraphicFramePr>
          <p:cNvPr id="2" name="Object 1"/>
          <p:cNvGraphicFramePr>
            <a:graphicFrameLocks noChangeAspect="1"/>
          </p:cNvGraphicFramePr>
          <p:nvPr userDrawn="1">
            <p:extLst/>
          </p:nvPr>
        </p:nvGraphicFramePr>
        <p:xfrm>
          <a:off x="-33866" y="1"/>
          <a:ext cx="9546167" cy="4778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" name="Document" r:id="rId12" imgW="6099262" imgH="4063040" progId="Word.Document.12">
                  <p:embed/>
                </p:oleObj>
              </mc:Choice>
              <mc:Fallback>
                <p:oleObj name="Document" r:id="rId12" imgW="6099262" imgH="4063040" progId="Word.Document.12">
                  <p:embed/>
                  <p:pic>
                    <p:nvPicPr>
                      <p:cNvPr id="2" name="Object 1"/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-33866" y="1"/>
                        <a:ext cx="9546167" cy="47783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8387261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</p:sldLayoutIdLst>
  <p:timing>
    <p:tnLst>
      <p:par>
        <p:cTn id="1" dur="indefinite" restart="never" nodeType="tmRoot"/>
      </p:par>
    </p:tnLst>
  </p:timing>
  <p:hf hdr="0" dt="0"/>
  <p:txStyles>
    <p:titleStyle>
      <a:lvl1pPr algn="ctr" defTabSz="342900" rtl="0" eaLnBrk="0" fontAlgn="base" hangingPunct="0">
        <a:spcBef>
          <a:spcPct val="0"/>
        </a:spcBef>
        <a:spcAft>
          <a:spcPct val="0"/>
        </a:spcAft>
        <a:defRPr sz="3400" b="0" i="0" u="none" kern="1200" baseline="0">
          <a:solidFill>
            <a:srgbClr val="004EC0"/>
          </a:solidFill>
          <a:latin typeface="Arial"/>
          <a:ea typeface="ＭＳ Ｐゴシック" pitchFamily="-111" charset="-128"/>
          <a:cs typeface="Arial"/>
        </a:defRPr>
      </a:lvl1pPr>
      <a:lvl2pPr algn="ctr" defTabSz="342900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Arial" charset="0"/>
          <a:ea typeface="ＭＳ Ｐゴシック" pitchFamily="-111" charset="-128"/>
          <a:cs typeface="Arial" pitchFamily="34" charset="0"/>
        </a:defRPr>
      </a:lvl2pPr>
      <a:lvl3pPr algn="ctr" defTabSz="342900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Arial" charset="0"/>
          <a:ea typeface="ＭＳ Ｐゴシック" pitchFamily="-111" charset="-128"/>
          <a:cs typeface="Arial" pitchFamily="34" charset="0"/>
        </a:defRPr>
      </a:lvl3pPr>
      <a:lvl4pPr algn="ctr" defTabSz="342900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Arial" charset="0"/>
          <a:ea typeface="ＭＳ Ｐゴシック" pitchFamily="-111" charset="-128"/>
          <a:cs typeface="Arial" pitchFamily="34" charset="0"/>
        </a:defRPr>
      </a:lvl4pPr>
      <a:lvl5pPr algn="ctr" defTabSz="342900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Arial" charset="0"/>
          <a:ea typeface="ＭＳ Ｐゴシック" pitchFamily="-111" charset="-128"/>
          <a:cs typeface="Arial" pitchFamily="34" charset="0"/>
        </a:defRPr>
      </a:lvl5pPr>
      <a:lvl6pPr marL="342900" algn="ctr" defTabSz="342900" rtl="0" eaLnBrk="1" fontAlgn="base" hangingPunct="1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Arial" charset="0"/>
          <a:ea typeface="ＭＳ Ｐゴシック" charset="0"/>
        </a:defRPr>
      </a:lvl6pPr>
      <a:lvl7pPr marL="685800" algn="ctr" defTabSz="342900" rtl="0" eaLnBrk="1" fontAlgn="base" hangingPunct="1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Arial" charset="0"/>
          <a:ea typeface="ＭＳ Ｐゴシック" charset="0"/>
        </a:defRPr>
      </a:lvl7pPr>
      <a:lvl8pPr marL="1028700" algn="ctr" defTabSz="342900" rtl="0" eaLnBrk="1" fontAlgn="base" hangingPunct="1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Arial" charset="0"/>
          <a:ea typeface="ＭＳ Ｐゴシック" charset="0"/>
        </a:defRPr>
      </a:lvl8pPr>
      <a:lvl9pPr marL="1371600" algn="ctr" defTabSz="342900" rtl="0" eaLnBrk="1" fontAlgn="base" hangingPunct="1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Arial" charset="0"/>
          <a:ea typeface="ＭＳ Ｐゴシック" charset="0"/>
        </a:defRPr>
      </a:lvl9pPr>
    </p:titleStyle>
    <p:bodyStyle>
      <a:lvl1pPr marL="257175" indent="-257175" algn="l" defTabSz="342900" rtl="0" eaLnBrk="0" fontAlgn="base" hangingPunct="0">
        <a:spcBef>
          <a:spcPct val="20000"/>
        </a:spcBef>
        <a:spcAft>
          <a:spcPct val="0"/>
        </a:spcAft>
        <a:buClr>
          <a:srgbClr val="0033CC"/>
        </a:buClr>
        <a:buFont typeface="Wingdings" panose="05000000000000000000" pitchFamily="2" charset="2"/>
        <a:buChar char="Ø"/>
        <a:defRPr sz="3200" kern="1200" baseline="0">
          <a:solidFill>
            <a:schemeClr val="accent1">
              <a:lumMod val="50000"/>
            </a:schemeClr>
          </a:solidFill>
          <a:latin typeface="Arial"/>
          <a:ea typeface="ＭＳ Ｐゴシック" pitchFamily="-111" charset="-128"/>
          <a:cs typeface="Arial"/>
        </a:defRPr>
      </a:lvl1pPr>
      <a:lvl2pPr marL="557213" indent="-214313" algn="l" defTabSz="342900" rtl="0" eaLnBrk="0" fontAlgn="base" hangingPunct="0">
        <a:spcBef>
          <a:spcPct val="20000"/>
        </a:spcBef>
        <a:spcAft>
          <a:spcPct val="0"/>
        </a:spcAft>
        <a:buClr>
          <a:srgbClr val="0033CC"/>
        </a:buClr>
        <a:buSzPct val="100000"/>
        <a:buFont typeface="Wingdings" panose="05000000000000000000" pitchFamily="2" charset="2"/>
        <a:buChar char="§"/>
        <a:defRPr sz="2800" b="0" i="0" u="none" kern="1200" baseline="0">
          <a:solidFill>
            <a:schemeClr val="accent1">
              <a:lumMod val="50000"/>
            </a:schemeClr>
          </a:solidFill>
          <a:latin typeface="Arial"/>
          <a:ea typeface="ＭＳ Ｐゴシック" pitchFamily="-111" charset="-128"/>
          <a:cs typeface="Arial"/>
        </a:defRPr>
      </a:lvl2pPr>
      <a:lvl3pPr marL="857250" indent="-171450" algn="l" defTabSz="342900" rtl="0" eaLnBrk="0" fontAlgn="base" hangingPunct="0">
        <a:spcBef>
          <a:spcPct val="20000"/>
        </a:spcBef>
        <a:spcAft>
          <a:spcPct val="0"/>
        </a:spcAft>
        <a:buClr>
          <a:srgbClr val="0033CC"/>
        </a:buClr>
        <a:buSzPct val="100000"/>
        <a:buFont typeface="Arial" panose="020B0604020202020204" pitchFamily="34" charset="0"/>
        <a:buChar char="•"/>
        <a:defRPr sz="2400" kern="1200" baseline="0">
          <a:solidFill>
            <a:schemeClr val="accent1">
              <a:lumMod val="50000"/>
            </a:schemeClr>
          </a:solidFill>
          <a:latin typeface="Arial"/>
          <a:ea typeface="ＭＳ Ｐゴシック" pitchFamily="-111" charset="-128"/>
          <a:cs typeface="Arial"/>
        </a:defRPr>
      </a:lvl3pPr>
      <a:lvl4pPr marL="1200150" indent="-171450" algn="l" defTabSz="342900" rtl="0" eaLnBrk="0" fontAlgn="base" hangingPunct="0">
        <a:spcBef>
          <a:spcPct val="20000"/>
        </a:spcBef>
        <a:spcAft>
          <a:spcPct val="0"/>
        </a:spcAft>
        <a:buClr>
          <a:srgbClr val="0033CC"/>
        </a:buClr>
        <a:buSzPct val="100000"/>
        <a:buFont typeface="Arial" charset="0"/>
        <a:buChar char="–"/>
        <a:defRPr sz="1800" kern="1200" baseline="0">
          <a:solidFill>
            <a:schemeClr val="accent1">
              <a:lumMod val="50000"/>
            </a:schemeClr>
          </a:solidFill>
          <a:latin typeface="Arial"/>
          <a:ea typeface="ＭＳ Ｐゴシック" pitchFamily="-111" charset="-128"/>
          <a:cs typeface="Arial"/>
        </a:defRPr>
      </a:lvl4pPr>
      <a:lvl5pPr marL="1371600" indent="0" algn="l" defTabSz="342900" rtl="0" eaLnBrk="0" fontAlgn="base" hangingPunct="0">
        <a:spcBef>
          <a:spcPct val="20000"/>
        </a:spcBef>
        <a:spcAft>
          <a:spcPct val="0"/>
        </a:spcAft>
        <a:buFontTx/>
        <a:buNone/>
        <a:defRPr sz="1500" kern="1200">
          <a:solidFill>
            <a:schemeClr val="tx1"/>
          </a:solidFill>
          <a:latin typeface="Arial"/>
          <a:ea typeface="ＭＳ Ｐゴシック" pitchFamily="-111" charset="-128"/>
          <a:cs typeface="Arial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Bls</a:t>
            </a:r>
            <a:r>
              <a:rPr lang="en-US" smtClean="0"/>
              <a:t> data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Chapter 7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/>
              <a:t>Copyright © 2017 Pearson Education, Inc.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>
                <a:solidFill>
                  <a:prstClr val="black"/>
                </a:solidFill>
              </a:rPr>
              <a:t> Chapter 1- Slide </a:t>
            </a:r>
            <a:fld id="{3707454D-ADDE-4D7D-B9D2-690347C69ACB}" type="slidenum">
              <a:rPr lang="en-US">
                <a:solidFill>
                  <a:prstClr val="black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80789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Title 1"/>
          <p:cNvSpPr>
            <a:spLocks noGrp="1"/>
          </p:cNvSpPr>
          <p:nvPr>
            <p:ph type="title"/>
          </p:nvPr>
        </p:nvSpPr>
        <p:spPr>
          <a:xfrm>
            <a:off x="1981200" y="76200"/>
            <a:ext cx="8229600" cy="1143000"/>
          </a:xfrm>
        </p:spPr>
        <p:txBody>
          <a:bodyPr/>
          <a:lstStyle/>
          <a:p>
            <a:pPr eaLnBrk="1" hangingPunct="1"/>
            <a:r>
              <a:rPr lang="en-US" sz="3200" dirty="0">
                <a:latin typeface="Arial" charset="0"/>
                <a:cs typeface="Arial" charset="0"/>
              </a:rPr>
              <a:t>U.S. Bureau of Labor Statistics Surveys</a:t>
            </a:r>
          </a:p>
        </p:txBody>
      </p:sp>
      <p:sp>
        <p:nvSpPr>
          <p:cNvPr id="39938" name="Content Placeholder 2"/>
          <p:cNvSpPr>
            <a:spLocks noGrp="1"/>
          </p:cNvSpPr>
          <p:nvPr>
            <p:ph idx="1"/>
          </p:nvPr>
        </p:nvSpPr>
        <p:spPr>
          <a:xfrm>
            <a:off x="2057400" y="1219200"/>
            <a:ext cx="8229600" cy="5029200"/>
          </a:xfrm>
        </p:spPr>
        <p:txBody>
          <a:bodyPr/>
          <a:lstStyle/>
          <a:p>
            <a:pPr marL="0" indent="0">
              <a:spcAft>
                <a:spcPts val="1200"/>
              </a:spcAft>
              <a:buNone/>
            </a:pPr>
            <a:r>
              <a:rPr lang="en-US" sz="2800" dirty="0"/>
              <a:t>The BLS publishes </a:t>
            </a:r>
            <a:r>
              <a:rPr lang="en-US" sz="2800" dirty="0"/>
              <a:t>information </a:t>
            </a:r>
            <a:r>
              <a:rPr lang="en-US" sz="2800" dirty="0"/>
              <a:t>on the wages, earnings, and benefits </a:t>
            </a:r>
            <a:r>
              <a:rPr lang="en-US" sz="2800" dirty="0"/>
              <a:t>of workers:</a:t>
            </a:r>
            <a:endParaRPr lang="en-US" sz="2800" dirty="0"/>
          </a:p>
          <a:p>
            <a:pPr lvl="1">
              <a:spcAft>
                <a:spcPts val="600"/>
              </a:spcAft>
            </a:pPr>
            <a:r>
              <a:rPr lang="en-US" sz="2800" dirty="0"/>
              <a:t>Employment </a:t>
            </a:r>
            <a:r>
              <a:rPr lang="en-US" sz="2800" dirty="0"/>
              <a:t>cost trends</a:t>
            </a:r>
          </a:p>
          <a:p>
            <a:pPr lvl="1">
              <a:spcAft>
                <a:spcPts val="600"/>
              </a:spcAft>
            </a:pPr>
            <a:r>
              <a:rPr lang="en-US" sz="2800" dirty="0"/>
              <a:t>National </a:t>
            </a:r>
            <a:r>
              <a:rPr lang="en-US" sz="2800" dirty="0"/>
              <a:t>compensation data</a:t>
            </a:r>
          </a:p>
          <a:p>
            <a:pPr lvl="1">
              <a:spcAft>
                <a:spcPts val="600"/>
              </a:spcAft>
            </a:pPr>
            <a:r>
              <a:rPr lang="en-US" sz="2800" dirty="0"/>
              <a:t>Wages </a:t>
            </a:r>
            <a:r>
              <a:rPr lang="en-US" sz="2800" dirty="0"/>
              <a:t>by area and occupation</a:t>
            </a:r>
          </a:p>
          <a:p>
            <a:pPr lvl="1">
              <a:spcAft>
                <a:spcPts val="600"/>
              </a:spcAft>
            </a:pPr>
            <a:r>
              <a:rPr lang="en-US" sz="2800" dirty="0"/>
              <a:t>Earnings </a:t>
            </a:r>
            <a:r>
              <a:rPr lang="en-US" sz="2800" dirty="0"/>
              <a:t>by demographics</a:t>
            </a:r>
          </a:p>
          <a:p>
            <a:pPr lvl="1">
              <a:spcAft>
                <a:spcPts val="600"/>
              </a:spcAft>
            </a:pPr>
            <a:r>
              <a:rPr lang="en-US" sz="2800" dirty="0"/>
              <a:t>Earnings </a:t>
            </a:r>
            <a:r>
              <a:rPr lang="en-US" sz="2800" dirty="0"/>
              <a:t>by industry</a:t>
            </a:r>
          </a:p>
          <a:p>
            <a:pPr lvl="1">
              <a:spcAft>
                <a:spcPts val="600"/>
              </a:spcAft>
            </a:pPr>
            <a:r>
              <a:rPr lang="en-US" sz="2800" dirty="0"/>
              <a:t>County </a:t>
            </a:r>
            <a:r>
              <a:rPr lang="en-US" sz="2800" dirty="0"/>
              <a:t>wages</a:t>
            </a:r>
          </a:p>
          <a:p>
            <a:pPr lvl="1">
              <a:spcAft>
                <a:spcPts val="600"/>
              </a:spcAft>
            </a:pPr>
            <a:r>
              <a:rPr lang="en-US" sz="2800" dirty="0"/>
              <a:t>Employee </a:t>
            </a:r>
            <a:r>
              <a:rPr lang="en-US" sz="2800" dirty="0"/>
              <a:t>benefits</a:t>
            </a:r>
          </a:p>
          <a:p>
            <a:pPr lvl="1"/>
            <a:r>
              <a:rPr lang="en-US" sz="2800" dirty="0"/>
              <a:t>Compensation </a:t>
            </a:r>
            <a:r>
              <a:rPr lang="en-US" sz="2800" dirty="0"/>
              <a:t>costs in other countries</a:t>
            </a:r>
            <a:endParaRPr lang="en-US" sz="2800" dirty="0">
              <a:latin typeface="Arial" charset="0"/>
              <a:cs typeface="Arial" charset="0"/>
            </a:endParaRPr>
          </a:p>
        </p:txBody>
      </p:sp>
      <p:sp>
        <p:nvSpPr>
          <p:cNvPr id="39939" name="Footer Placeholder 4"/>
          <p:cNvSpPr>
            <a:spLocks noGrp="1"/>
          </p:cNvSpPr>
          <p:nvPr>
            <p:ph type="ftr" sz="quarter" idx="11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ea typeface="ＭＳ Ｐゴシック" pitchFamily="34" charset="-128"/>
              </a:rPr>
              <a:t>Copyright © 2017 Pearson Education, Inc.</a:t>
            </a:r>
            <a:endParaRPr lang="en-US" dirty="0">
              <a:ea typeface="ＭＳ Ｐゴシック" pitchFamily="34" charset="-128"/>
            </a:endParaRPr>
          </a:p>
        </p:txBody>
      </p:sp>
      <p:sp>
        <p:nvSpPr>
          <p:cNvPr id="39940" name="Slide Number Placeholder 5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ea typeface="ＭＳ Ｐゴシック" pitchFamily="34" charset="-128"/>
              </a:rPr>
              <a:t>7-</a:t>
            </a:r>
            <a:fld id="{BA93FEC1-D930-4B25-B5FD-7526AF1D2F96}" type="slidenum">
              <a:rPr lang="en-US">
                <a:ea typeface="ＭＳ Ｐゴシック" pitchFamily="34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</a:t>
            </a:fld>
            <a:endParaRPr lang="en-US" dirty="0">
              <a:ea typeface="ＭＳ Ｐゴシック" pitchFamily="34" charset="-128"/>
            </a:endParaRPr>
          </a:p>
        </p:txBody>
      </p:sp>
      <p:sp>
        <p:nvSpPr>
          <p:cNvPr id="6" name="Double Wave 5"/>
          <p:cNvSpPr/>
          <p:nvPr/>
        </p:nvSpPr>
        <p:spPr>
          <a:xfrm>
            <a:off x="1524000" y="0"/>
            <a:ext cx="914400" cy="812800"/>
          </a:xfrm>
          <a:prstGeom prst="doubleWave">
            <a:avLst/>
          </a:prstGeom>
          <a:solidFill>
            <a:srgbClr val="F07F09">
              <a:lumMod val="75000"/>
            </a:srgbClr>
          </a:solidFill>
          <a:ln w="9525" cap="flat" cmpd="sng" algn="ctr">
            <a:solidFill>
              <a:srgbClr val="C19859">
                <a:shade val="95000"/>
                <a:satMod val="105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fontAlgn="base"/>
            <a:r>
              <a:rPr lang="en-US" dirty="0">
                <a:solidFill>
                  <a:srgbClr val="FFFFFF"/>
                </a:solidFill>
                <a:latin typeface="Calibri" panose="020F0502020204030204" pitchFamily="34" charset="0"/>
                <a:ea typeface="ＭＳ Ｐゴシック" pitchFamily="34" charset="-128"/>
                <a:cs typeface="Arial" charset="0"/>
              </a:rPr>
              <a:t>LO </a:t>
            </a:r>
            <a:r>
              <a:rPr lang="en-US" dirty="0">
                <a:solidFill>
                  <a:srgbClr val="FFFFFF"/>
                </a:solidFill>
                <a:latin typeface="Calibri" panose="020F0502020204030204" pitchFamily="34" charset="0"/>
                <a:ea typeface="ＭＳ Ｐゴシック" pitchFamily="34" charset="-128"/>
                <a:cs typeface="Arial" charset="0"/>
              </a:rPr>
              <a:t>7-2</a:t>
            </a:r>
            <a:endParaRPr lang="en-US" sz="1200" dirty="0">
              <a:solidFill>
                <a:prstClr val="black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0703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>
                <a:latin typeface="Arial" charset="0"/>
                <a:cs typeface="Arial" charset="0"/>
              </a:rPr>
              <a:t>Compensation Cost Trends</a:t>
            </a:r>
          </a:p>
        </p:txBody>
      </p:sp>
      <p:sp>
        <p:nvSpPr>
          <p:cNvPr id="46082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Aft>
                <a:spcPts val="600"/>
              </a:spcAft>
              <a:buNone/>
            </a:pPr>
            <a:r>
              <a:rPr lang="en-US" dirty="0"/>
              <a:t>This program publishes quarterly statistics that </a:t>
            </a:r>
            <a:r>
              <a:rPr lang="en-US" dirty="0" smtClean="0"/>
              <a:t>measure:</a:t>
            </a:r>
          </a:p>
          <a:p>
            <a:pPr>
              <a:spcAft>
                <a:spcPts val="600"/>
              </a:spcAft>
            </a:pPr>
            <a:r>
              <a:rPr lang="en-US" dirty="0" smtClean="0"/>
              <a:t>Changes in </a:t>
            </a:r>
            <a:r>
              <a:rPr lang="en-US" dirty="0"/>
              <a:t>labor costs </a:t>
            </a:r>
            <a:r>
              <a:rPr lang="en-US" dirty="0" smtClean="0"/>
              <a:t>over time </a:t>
            </a:r>
          </a:p>
          <a:p>
            <a:pPr lvl="1">
              <a:spcAft>
                <a:spcPts val="1200"/>
              </a:spcAft>
            </a:pPr>
            <a:r>
              <a:rPr lang="en-US" dirty="0">
                <a:latin typeface="Arial" charset="0"/>
                <a:cs typeface="Arial" charset="0"/>
              </a:rPr>
              <a:t>Employment Cost Index</a:t>
            </a:r>
            <a:endParaRPr lang="en-US" dirty="0"/>
          </a:p>
          <a:p>
            <a:pPr>
              <a:spcAft>
                <a:spcPts val="600"/>
              </a:spcAft>
            </a:pPr>
            <a:r>
              <a:rPr lang="en-US" dirty="0"/>
              <a:t>L</a:t>
            </a:r>
            <a:r>
              <a:rPr lang="en-US" dirty="0" smtClean="0"/>
              <a:t>evels </a:t>
            </a:r>
            <a:r>
              <a:rPr lang="en-US" dirty="0"/>
              <a:t>of costs per </a:t>
            </a:r>
            <a:r>
              <a:rPr lang="en-US" dirty="0" smtClean="0"/>
              <a:t>hour</a:t>
            </a:r>
            <a:endParaRPr lang="en-US" dirty="0" smtClean="0">
              <a:latin typeface="Arial" charset="0"/>
              <a:cs typeface="Arial" charset="0"/>
            </a:endParaRPr>
          </a:p>
          <a:p>
            <a:pPr lvl="1" eaLnBrk="1" hangingPunct="1">
              <a:spcBef>
                <a:spcPct val="0"/>
              </a:spcBef>
              <a:spcAft>
                <a:spcPts val="600"/>
              </a:spcAft>
            </a:pPr>
            <a:r>
              <a:rPr lang="en-US" dirty="0" smtClean="0">
                <a:latin typeface="Arial" charset="0"/>
                <a:cs typeface="Arial" charset="0"/>
              </a:rPr>
              <a:t>Employer Costs for Employee </a:t>
            </a:r>
            <a:r>
              <a:rPr lang="en-US" dirty="0">
                <a:latin typeface="Arial" charset="0"/>
                <a:cs typeface="Arial" charset="0"/>
              </a:rPr>
              <a:t>C</a:t>
            </a:r>
            <a:r>
              <a:rPr lang="en-US" dirty="0" smtClean="0">
                <a:latin typeface="Arial" charset="0"/>
                <a:cs typeface="Arial" charset="0"/>
              </a:rPr>
              <a:t>ompensation</a:t>
            </a:r>
          </a:p>
        </p:txBody>
      </p:sp>
      <p:sp>
        <p:nvSpPr>
          <p:cNvPr id="46083" name="Footer Placeholder 4"/>
          <p:cNvSpPr>
            <a:spLocks noGrp="1"/>
          </p:cNvSpPr>
          <p:nvPr>
            <p:ph type="ftr" sz="quarter" idx="11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ea typeface="ＭＳ Ｐゴシック" pitchFamily="34" charset="-128"/>
              </a:rPr>
              <a:t>Copyright © 2017 Pearson Education, Inc.</a:t>
            </a:r>
            <a:endParaRPr lang="en-US" dirty="0">
              <a:ea typeface="ＭＳ Ｐゴシック" pitchFamily="34" charset="-128"/>
            </a:endParaRPr>
          </a:p>
        </p:txBody>
      </p:sp>
      <p:sp>
        <p:nvSpPr>
          <p:cNvPr id="46084" name="Slide Number Placeholder 5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ea typeface="ＭＳ Ｐゴシック" pitchFamily="34" charset="-128"/>
              </a:rPr>
              <a:t>7-</a:t>
            </a:r>
            <a:fld id="{A78C97B6-F104-49CD-A38D-27AE44EAE4DC}" type="slidenum">
              <a:rPr lang="en-US">
                <a:ea typeface="ＭＳ Ｐゴシック" pitchFamily="34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</a:t>
            </a:fld>
            <a:endParaRPr lang="en-US" dirty="0">
              <a:ea typeface="ＭＳ Ｐゴシック" pitchFamily="34" charset="-128"/>
            </a:endParaRPr>
          </a:p>
        </p:txBody>
      </p:sp>
      <p:sp>
        <p:nvSpPr>
          <p:cNvPr id="6" name="Double Wave 5"/>
          <p:cNvSpPr/>
          <p:nvPr/>
        </p:nvSpPr>
        <p:spPr>
          <a:xfrm>
            <a:off x="1524000" y="0"/>
            <a:ext cx="914400" cy="812800"/>
          </a:xfrm>
          <a:prstGeom prst="doubleWave">
            <a:avLst/>
          </a:prstGeom>
          <a:solidFill>
            <a:srgbClr val="F07F09">
              <a:lumMod val="75000"/>
            </a:srgbClr>
          </a:solidFill>
          <a:ln w="9525" cap="flat" cmpd="sng" algn="ctr">
            <a:solidFill>
              <a:srgbClr val="C19859">
                <a:shade val="95000"/>
                <a:satMod val="105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fontAlgn="base"/>
            <a:r>
              <a:rPr lang="en-US" dirty="0">
                <a:solidFill>
                  <a:srgbClr val="FFFFFF"/>
                </a:solidFill>
                <a:latin typeface="Calibri" panose="020F0502020204030204" pitchFamily="34" charset="0"/>
                <a:ea typeface="ＭＳ Ｐゴシック" pitchFamily="34" charset="-128"/>
                <a:cs typeface="Arial" charset="0"/>
              </a:rPr>
              <a:t>LO </a:t>
            </a:r>
            <a:r>
              <a:rPr lang="en-US" dirty="0">
                <a:solidFill>
                  <a:srgbClr val="FFFFFF"/>
                </a:solidFill>
                <a:latin typeface="Calibri" panose="020F0502020204030204" pitchFamily="34" charset="0"/>
                <a:ea typeface="ＭＳ Ｐゴシック" pitchFamily="34" charset="-128"/>
                <a:cs typeface="Arial" charset="0"/>
              </a:rPr>
              <a:t>7-2</a:t>
            </a:r>
            <a:endParaRPr lang="en-US" sz="1200" dirty="0">
              <a:solidFill>
                <a:prstClr val="black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878727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>
                <a:latin typeface="Arial" charset="0"/>
                <a:cs typeface="Arial" charset="0"/>
              </a:rPr>
              <a:t>National Compensation Survey</a:t>
            </a:r>
          </a:p>
        </p:txBody>
      </p:sp>
      <p:sp>
        <p:nvSpPr>
          <p:cNvPr id="41986" name="Content Placeholder 2"/>
          <p:cNvSpPr>
            <a:spLocks noGrp="1"/>
          </p:cNvSpPr>
          <p:nvPr>
            <p:ph idx="1"/>
          </p:nvPr>
        </p:nvSpPr>
        <p:spPr>
          <a:xfrm>
            <a:off x="1981200" y="1828800"/>
            <a:ext cx="8229600" cy="38100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spcBef>
                <a:spcPct val="0"/>
              </a:spcBef>
              <a:spcAft>
                <a:spcPts val="1800"/>
              </a:spcAft>
            </a:pPr>
            <a:r>
              <a:rPr lang="en-US" dirty="0" smtClean="0">
                <a:latin typeface="Arial" charset="0"/>
                <a:cs typeface="Arial" charset="0"/>
              </a:rPr>
              <a:t>Weekly and annual earnings and hours for full-time workers 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spcAft>
                <a:spcPts val="1800"/>
              </a:spcAft>
            </a:pPr>
            <a:r>
              <a:rPr lang="en-US" dirty="0" smtClean="0">
                <a:latin typeface="Arial" charset="0"/>
                <a:cs typeface="Arial" charset="0"/>
              </a:rPr>
              <a:t>Data at three levels: localities, broad regions, and the nation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</a:pPr>
            <a:r>
              <a:rPr lang="en-US" dirty="0" smtClean="0">
                <a:latin typeface="Arial" charset="0"/>
                <a:cs typeface="Arial" charset="0"/>
              </a:rPr>
              <a:t>Private, local, and state employees</a:t>
            </a:r>
          </a:p>
        </p:txBody>
      </p:sp>
      <p:sp>
        <p:nvSpPr>
          <p:cNvPr id="41987" name="Footer Placeholder 4"/>
          <p:cNvSpPr>
            <a:spLocks noGrp="1"/>
          </p:cNvSpPr>
          <p:nvPr>
            <p:ph type="ftr" sz="quarter" idx="11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ea typeface="ＭＳ Ｐゴシック" pitchFamily="34" charset="-128"/>
              </a:rPr>
              <a:t>Copyright © 2017 Pearson Education, Inc.</a:t>
            </a:r>
            <a:endParaRPr lang="en-US" dirty="0">
              <a:ea typeface="ＭＳ Ｐゴシック" pitchFamily="34" charset="-128"/>
            </a:endParaRPr>
          </a:p>
        </p:txBody>
      </p:sp>
      <p:sp>
        <p:nvSpPr>
          <p:cNvPr id="41988" name="Slide Number Placeholder 5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ea typeface="ＭＳ Ｐゴシック" pitchFamily="34" charset="-128"/>
              </a:rPr>
              <a:t>7-</a:t>
            </a:r>
            <a:fld id="{045C7104-415F-4721-8BFC-19FAD8CF1D7D}" type="slidenum">
              <a:rPr lang="en-US">
                <a:ea typeface="ＭＳ Ｐゴシック" pitchFamily="34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</a:t>
            </a:fld>
            <a:endParaRPr lang="en-US" dirty="0">
              <a:ea typeface="ＭＳ Ｐゴシック" pitchFamily="34" charset="-128"/>
            </a:endParaRPr>
          </a:p>
        </p:txBody>
      </p:sp>
      <p:sp>
        <p:nvSpPr>
          <p:cNvPr id="6" name="Double Wave 5"/>
          <p:cNvSpPr/>
          <p:nvPr/>
        </p:nvSpPr>
        <p:spPr>
          <a:xfrm>
            <a:off x="1524000" y="0"/>
            <a:ext cx="914400" cy="812800"/>
          </a:xfrm>
          <a:prstGeom prst="doubleWave">
            <a:avLst/>
          </a:prstGeom>
          <a:solidFill>
            <a:srgbClr val="F07F09">
              <a:lumMod val="75000"/>
            </a:srgbClr>
          </a:solidFill>
          <a:ln w="9525" cap="flat" cmpd="sng" algn="ctr">
            <a:solidFill>
              <a:srgbClr val="C19859">
                <a:shade val="95000"/>
                <a:satMod val="105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fontAlgn="base"/>
            <a:r>
              <a:rPr lang="en-US" dirty="0">
                <a:solidFill>
                  <a:srgbClr val="FFFFFF"/>
                </a:solidFill>
                <a:latin typeface="Calibri" panose="020F0502020204030204" pitchFamily="34" charset="0"/>
                <a:ea typeface="ＭＳ Ｐゴシック" pitchFamily="34" charset="-128"/>
                <a:cs typeface="Arial" charset="0"/>
              </a:rPr>
              <a:t>LO </a:t>
            </a:r>
            <a:r>
              <a:rPr lang="en-US" dirty="0">
                <a:solidFill>
                  <a:srgbClr val="FFFFFF"/>
                </a:solidFill>
                <a:latin typeface="Calibri" panose="020F0502020204030204" pitchFamily="34" charset="0"/>
                <a:ea typeface="ＭＳ Ｐゴシック" pitchFamily="34" charset="-128"/>
                <a:cs typeface="Arial" charset="0"/>
              </a:rPr>
              <a:t>7-2</a:t>
            </a:r>
            <a:endParaRPr lang="en-US" sz="1200" dirty="0">
              <a:solidFill>
                <a:prstClr val="black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494447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>
                <a:latin typeface="Arial" charset="0"/>
                <a:cs typeface="Arial" charset="0"/>
              </a:rPr>
              <a:t>National Compensation Survey</a:t>
            </a:r>
          </a:p>
        </p:txBody>
      </p:sp>
      <p:sp>
        <p:nvSpPr>
          <p:cNvPr id="44034" name="Content Placeholder 2"/>
          <p:cNvSpPr>
            <a:spLocks noGrp="1"/>
          </p:cNvSpPr>
          <p:nvPr>
            <p:ph idx="1"/>
          </p:nvPr>
        </p:nvSpPr>
        <p:spPr>
          <a:xfrm>
            <a:off x="1981200" y="1828800"/>
            <a:ext cx="8229600" cy="4419600"/>
          </a:xfrm>
        </p:spPr>
        <p:txBody>
          <a:bodyPr/>
          <a:lstStyle/>
          <a:p>
            <a:pPr marL="0" indent="0" eaLnBrk="1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None/>
            </a:pPr>
            <a:r>
              <a:rPr lang="en-US" dirty="0" smtClean="0">
                <a:latin typeface="Arial" charset="0"/>
                <a:cs typeface="Arial" charset="0"/>
              </a:rPr>
              <a:t>Wage data are shown by: </a:t>
            </a:r>
          </a:p>
          <a:p>
            <a:pPr marL="709612" indent="-609600" eaLnBrk="1" hangingPunct="1">
              <a:lnSpc>
                <a:spcPct val="90000"/>
              </a:lnSpc>
              <a:spcBef>
                <a:spcPct val="0"/>
              </a:spcBef>
              <a:spcAft>
                <a:spcPts val="1200"/>
              </a:spcAft>
            </a:pPr>
            <a:r>
              <a:rPr lang="en-US" dirty="0" smtClean="0">
                <a:latin typeface="Arial" charset="0"/>
                <a:cs typeface="Arial" charset="0"/>
              </a:rPr>
              <a:t>Industry </a:t>
            </a:r>
          </a:p>
          <a:p>
            <a:pPr marL="709612" indent="-609600" eaLnBrk="1" hangingPunct="1">
              <a:lnSpc>
                <a:spcPct val="90000"/>
              </a:lnSpc>
              <a:spcBef>
                <a:spcPct val="0"/>
              </a:spcBef>
              <a:spcAft>
                <a:spcPts val="1200"/>
              </a:spcAft>
            </a:pPr>
            <a:r>
              <a:rPr lang="en-US" dirty="0" smtClean="0">
                <a:latin typeface="Arial" charset="0"/>
                <a:cs typeface="Arial" charset="0"/>
              </a:rPr>
              <a:t>Occupational group </a:t>
            </a:r>
          </a:p>
          <a:p>
            <a:pPr marL="709612" indent="-609600" eaLnBrk="1" hangingPunct="1">
              <a:lnSpc>
                <a:spcPct val="90000"/>
              </a:lnSpc>
              <a:spcBef>
                <a:spcPct val="0"/>
              </a:spcBef>
              <a:spcAft>
                <a:spcPts val="1200"/>
              </a:spcAft>
            </a:pPr>
            <a:r>
              <a:rPr lang="en-US" dirty="0" smtClean="0">
                <a:latin typeface="Arial" charset="0"/>
                <a:cs typeface="Arial" charset="0"/>
              </a:rPr>
              <a:t>Full-time and part-time status</a:t>
            </a:r>
          </a:p>
          <a:p>
            <a:pPr marL="709612" indent="-609600" eaLnBrk="1" hangingPunct="1">
              <a:lnSpc>
                <a:spcPct val="90000"/>
              </a:lnSpc>
              <a:spcBef>
                <a:spcPct val="0"/>
              </a:spcBef>
              <a:spcAft>
                <a:spcPts val="1200"/>
              </a:spcAft>
            </a:pPr>
            <a:r>
              <a:rPr lang="en-US" dirty="0" smtClean="0">
                <a:latin typeface="Arial" charset="0"/>
                <a:cs typeface="Arial" charset="0"/>
              </a:rPr>
              <a:t>Union status</a:t>
            </a:r>
          </a:p>
          <a:p>
            <a:pPr marL="709612" indent="-609600" eaLnBrk="1" hangingPunct="1">
              <a:lnSpc>
                <a:spcPct val="90000"/>
              </a:lnSpc>
              <a:spcBef>
                <a:spcPct val="0"/>
              </a:spcBef>
              <a:spcAft>
                <a:spcPts val="1200"/>
              </a:spcAft>
            </a:pPr>
            <a:r>
              <a:rPr lang="en-US" dirty="0" smtClean="0">
                <a:latin typeface="Arial" charset="0"/>
                <a:cs typeface="Arial" charset="0"/>
              </a:rPr>
              <a:t>Establishment size</a:t>
            </a:r>
          </a:p>
          <a:p>
            <a:pPr marL="709612" indent="-609600" eaLnBrk="1" hangingPunct="1">
              <a:lnSpc>
                <a:spcPct val="90000"/>
              </a:lnSpc>
              <a:spcBef>
                <a:spcPct val="0"/>
              </a:spcBef>
              <a:spcAft>
                <a:spcPts val="1200"/>
              </a:spcAft>
            </a:pPr>
            <a:r>
              <a:rPr lang="en-US" dirty="0" smtClean="0">
                <a:latin typeface="Arial" charset="0"/>
                <a:cs typeface="Arial" charset="0"/>
              </a:rPr>
              <a:t>Time and incentive status</a:t>
            </a:r>
          </a:p>
          <a:p>
            <a:pPr marL="709612" indent="-609600" eaLnBrk="1" hangingPunct="1">
              <a:lnSpc>
                <a:spcPct val="90000"/>
              </a:lnSpc>
              <a:spcBef>
                <a:spcPct val="0"/>
              </a:spcBef>
            </a:pPr>
            <a:r>
              <a:rPr lang="en-US" dirty="0" smtClean="0">
                <a:latin typeface="Arial" charset="0"/>
                <a:cs typeface="Arial" charset="0"/>
              </a:rPr>
              <a:t>Job level</a:t>
            </a:r>
          </a:p>
        </p:txBody>
      </p:sp>
      <p:sp>
        <p:nvSpPr>
          <p:cNvPr id="44035" name="Footer Placeholder 4"/>
          <p:cNvSpPr>
            <a:spLocks noGrp="1"/>
          </p:cNvSpPr>
          <p:nvPr>
            <p:ph type="ftr" sz="quarter" idx="11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ea typeface="ＭＳ Ｐゴシック" pitchFamily="34" charset="-128"/>
              </a:rPr>
              <a:t>Copyright © 2017 Pearson Education, Inc.</a:t>
            </a:r>
            <a:endParaRPr lang="en-US" dirty="0">
              <a:ea typeface="ＭＳ Ｐゴシック" pitchFamily="34" charset="-128"/>
            </a:endParaRPr>
          </a:p>
        </p:txBody>
      </p:sp>
      <p:sp>
        <p:nvSpPr>
          <p:cNvPr id="44036" name="Slide Number Placeholder 5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ea typeface="ＭＳ Ｐゴシック" pitchFamily="34" charset="-128"/>
              </a:rPr>
              <a:t>7-</a:t>
            </a:r>
            <a:fld id="{C1B5B7A2-F74B-4601-9826-39727E58A86A}" type="slidenum">
              <a:rPr lang="en-US">
                <a:ea typeface="ＭＳ Ｐゴシック" pitchFamily="34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5</a:t>
            </a:fld>
            <a:endParaRPr lang="en-US" dirty="0">
              <a:ea typeface="ＭＳ Ｐゴシック" pitchFamily="34" charset="-128"/>
            </a:endParaRPr>
          </a:p>
        </p:txBody>
      </p:sp>
      <p:sp>
        <p:nvSpPr>
          <p:cNvPr id="6" name="Double Wave 5"/>
          <p:cNvSpPr/>
          <p:nvPr/>
        </p:nvSpPr>
        <p:spPr>
          <a:xfrm>
            <a:off x="1524000" y="0"/>
            <a:ext cx="914400" cy="812800"/>
          </a:xfrm>
          <a:prstGeom prst="doubleWave">
            <a:avLst/>
          </a:prstGeom>
          <a:solidFill>
            <a:srgbClr val="F07F09">
              <a:lumMod val="75000"/>
            </a:srgbClr>
          </a:solidFill>
          <a:ln w="9525" cap="flat" cmpd="sng" algn="ctr">
            <a:solidFill>
              <a:srgbClr val="C19859">
                <a:shade val="95000"/>
                <a:satMod val="105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fontAlgn="base"/>
            <a:r>
              <a:rPr lang="en-US" dirty="0">
                <a:solidFill>
                  <a:srgbClr val="FFFFFF"/>
                </a:solidFill>
                <a:latin typeface="Calibri" panose="020F0502020204030204" pitchFamily="34" charset="0"/>
                <a:ea typeface="ＭＳ Ｐゴシック" pitchFamily="34" charset="-128"/>
                <a:cs typeface="Arial" charset="0"/>
              </a:rPr>
              <a:t>LO </a:t>
            </a:r>
            <a:r>
              <a:rPr lang="en-US" dirty="0">
                <a:solidFill>
                  <a:srgbClr val="FFFFFF"/>
                </a:solidFill>
                <a:latin typeface="Calibri" panose="020F0502020204030204" pitchFamily="34" charset="0"/>
                <a:ea typeface="ＭＳ Ｐゴシック" pitchFamily="34" charset="-128"/>
                <a:cs typeface="Arial" charset="0"/>
              </a:rPr>
              <a:t>7-2</a:t>
            </a:r>
            <a:endParaRPr lang="en-US" sz="1200" dirty="0">
              <a:solidFill>
                <a:prstClr val="black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2392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3" name="Title 1"/>
          <p:cNvSpPr>
            <a:spLocks noGrp="1"/>
          </p:cNvSpPr>
          <p:nvPr>
            <p:ph type="title"/>
          </p:nvPr>
        </p:nvSpPr>
        <p:spPr>
          <a:xfrm>
            <a:off x="1981200" y="76200"/>
            <a:ext cx="8229600" cy="1143000"/>
          </a:xfrm>
        </p:spPr>
        <p:txBody>
          <a:bodyPr/>
          <a:lstStyle/>
          <a:p>
            <a:pPr eaLnBrk="1" hangingPunct="1"/>
            <a:r>
              <a:rPr lang="en-US" dirty="0" smtClean="0">
                <a:latin typeface="Arial" charset="0"/>
                <a:cs typeface="Arial" charset="0"/>
              </a:rPr>
              <a:t>Updating Survey Data:</a:t>
            </a:r>
            <a:br>
              <a:rPr lang="en-US" dirty="0" smtClean="0">
                <a:latin typeface="Arial" charset="0"/>
                <a:cs typeface="Arial" charset="0"/>
              </a:rPr>
            </a:br>
            <a:r>
              <a:rPr lang="en-US" dirty="0" smtClean="0">
                <a:latin typeface="Arial" charset="0"/>
                <a:cs typeface="Arial" charset="0"/>
              </a:rPr>
              <a:t>Consumer Price Index (CPI)</a:t>
            </a:r>
          </a:p>
        </p:txBody>
      </p:sp>
      <p:sp>
        <p:nvSpPr>
          <p:cNvPr id="74754" name="Content Placeholder 2"/>
          <p:cNvSpPr>
            <a:spLocks noGrp="1"/>
          </p:cNvSpPr>
          <p:nvPr>
            <p:ph idx="1"/>
          </p:nvPr>
        </p:nvSpPr>
        <p:spPr>
          <a:xfrm>
            <a:off x="1981200" y="1265238"/>
            <a:ext cx="8229600" cy="4525962"/>
          </a:xfrm>
        </p:spPr>
        <p:txBody>
          <a:bodyPr/>
          <a:lstStyle/>
          <a:p>
            <a:pPr marL="609600" indent="-609600" eaLnBrk="1" hangingPunct="1">
              <a:spcBef>
                <a:spcPct val="0"/>
              </a:spcBef>
              <a:spcAft>
                <a:spcPts val="1800"/>
              </a:spcAft>
            </a:pPr>
            <a:r>
              <a:rPr lang="en-US" dirty="0" smtClean="0">
                <a:latin typeface="Arial" charset="0"/>
                <a:cs typeface="Arial" charset="0"/>
              </a:rPr>
              <a:t>Indexes monthly price changes in consumer goods and services</a:t>
            </a:r>
          </a:p>
          <a:p>
            <a:pPr marL="609600" indent="-609600" eaLnBrk="1" hangingPunct="1">
              <a:spcBef>
                <a:spcPct val="0"/>
              </a:spcBef>
              <a:spcAft>
                <a:spcPts val="1800"/>
              </a:spcAft>
            </a:pPr>
            <a:r>
              <a:rPr lang="en-US" dirty="0" smtClean="0">
                <a:latin typeface="Arial" charset="0"/>
                <a:cs typeface="Arial" charset="0"/>
              </a:rPr>
              <a:t>Most commonly used method for tracking cost changes in United States</a:t>
            </a:r>
          </a:p>
          <a:p>
            <a:pPr marL="609600" indent="-609600" eaLnBrk="1" hangingPunct="1">
              <a:spcBef>
                <a:spcPct val="0"/>
              </a:spcBef>
              <a:spcAft>
                <a:spcPts val="600"/>
              </a:spcAft>
            </a:pPr>
            <a:r>
              <a:rPr lang="en-US" dirty="0" smtClean="0">
                <a:latin typeface="Arial" charset="0"/>
                <a:cs typeface="Arial" charset="0"/>
              </a:rPr>
              <a:t>CPI published monthly by the U.S. Bureau of Labor Statistics </a:t>
            </a:r>
          </a:p>
          <a:p>
            <a:pPr marL="0" indent="0" eaLnBrk="1" hangingPunct="1">
              <a:spcBef>
                <a:spcPct val="0"/>
              </a:spcBef>
              <a:spcAft>
                <a:spcPts val="600"/>
              </a:spcAft>
              <a:buNone/>
            </a:pPr>
            <a:r>
              <a:rPr lang="en-US" dirty="0" smtClean="0">
                <a:latin typeface="Arial" charset="0"/>
                <a:cs typeface="Arial" charset="0"/>
              </a:rPr>
              <a:t>     (http://www.bls.gov)</a:t>
            </a:r>
          </a:p>
        </p:txBody>
      </p:sp>
      <p:sp>
        <p:nvSpPr>
          <p:cNvPr id="74755" name="Footer Placeholder 4"/>
          <p:cNvSpPr>
            <a:spLocks noGrp="1"/>
          </p:cNvSpPr>
          <p:nvPr>
            <p:ph type="ftr" sz="quarter" idx="11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ea typeface="ＭＳ Ｐゴシック" pitchFamily="34" charset="-128"/>
              </a:rPr>
              <a:t>Copyright © 2017 Pearson Education, Inc.</a:t>
            </a:r>
            <a:endParaRPr lang="en-US" dirty="0">
              <a:ea typeface="ＭＳ Ｐゴシック" pitchFamily="34" charset="-128"/>
            </a:endParaRPr>
          </a:p>
        </p:txBody>
      </p:sp>
      <p:sp>
        <p:nvSpPr>
          <p:cNvPr id="74756" name="Slide Number Placeholder 5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ea typeface="ＭＳ Ｐゴシック" pitchFamily="34" charset="-128"/>
              </a:rPr>
              <a:t>7-</a:t>
            </a:r>
            <a:fld id="{E6547D37-98CA-44DF-B088-967813503FD0}" type="slidenum">
              <a:rPr lang="en-US">
                <a:ea typeface="ＭＳ Ｐゴシック" pitchFamily="34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6</a:t>
            </a:fld>
            <a:endParaRPr lang="en-US" dirty="0">
              <a:ea typeface="ＭＳ Ｐゴシック" pitchFamily="34" charset="-128"/>
            </a:endParaRPr>
          </a:p>
        </p:txBody>
      </p:sp>
      <p:sp>
        <p:nvSpPr>
          <p:cNvPr id="6" name="Double Wave 5"/>
          <p:cNvSpPr/>
          <p:nvPr/>
        </p:nvSpPr>
        <p:spPr>
          <a:xfrm>
            <a:off x="1524000" y="0"/>
            <a:ext cx="914400" cy="812800"/>
          </a:xfrm>
          <a:prstGeom prst="doubleWave">
            <a:avLst/>
          </a:prstGeom>
          <a:solidFill>
            <a:srgbClr val="F07F09">
              <a:lumMod val="75000"/>
            </a:srgbClr>
          </a:solidFill>
          <a:ln w="9525" cap="flat" cmpd="sng" algn="ctr">
            <a:solidFill>
              <a:srgbClr val="C19859">
                <a:shade val="95000"/>
                <a:satMod val="105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fontAlgn="base"/>
            <a:r>
              <a:rPr lang="en-US" dirty="0">
                <a:solidFill>
                  <a:srgbClr val="FFFFFF"/>
                </a:solidFill>
                <a:latin typeface="Calibri" panose="020F0502020204030204" pitchFamily="34" charset="0"/>
                <a:ea typeface="ＭＳ Ｐゴシック" pitchFamily="34" charset="-128"/>
                <a:cs typeface="Arial" charset="0"/>
              </a:rPr>
              <a:t>LO </a:t>
            </a:r>
            <a:r>
              <a:rPr lang="en-US" dirty="0">
                <a:solidFill>
                  <a:srgbClr val="FFFFFF"/>
                </a:solidFill>
                <a:latin typeface="Calibri" panose="020F0502020204030204" pitchFamily="34" charset="0"/>
                <a:ea typeface="ＭＳ Ｐゴシック" pitchFamily="34" charset="-128"/>
                <a:cs typeface="Arial" charset="0"/>
              </a:rPr>
              <a:t>7-2</a:t>
            </a:r>
            <a:endParaRPr lang="en-US" sz="1200" dirty="0">
              <a:solidFill>
                <a:prstClr val="black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18936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09"/>
  <p:tag name="MMPROD_UIDATA" val="&lt;database version=&quot;10.0&quot;&gt;&lt;object type=&quot;1&quot; unique_id=&quot;10001&quot;&gt;&lt;object type=&quot;8&quot; unique_id=&quot;10904&quot;&gt;&lt;/object&gt;&lt;object type=&quot;2&quot; unique_id=&quot;10905&quot;&gt;&lt;object type=&quot;3&quot; unique_id=&quot;10906&quot;&gt;&lt;property id=&quot;20148&quot; value=&quot;5&quot;/&gt;&lt;property id=&quot;20300&quot; value=&quot;Slide 1 - &amp;quot;Bls data&amp;quot;&quot;/&gt;&lt;property id=&quot;20307&quot; value=&quot;257&quot;/&gt;&lt;/object&gt;&lt;object type=&quot;3&quot; unique_id=&quot;10907&quot;&gt;&lt;property id=&quot;20148&quot; value=&quot;5&quot;/&gt;&lt;property id=&quot;20300&quot; value=&quot;Slide 2 - &amp;quot;U.S. Bureau of Labor Statistics Surveys&amp;quot;&quot;/&gt;&lt;property id=&quot;20307&quot; value=&quot;258&quot;/&gt;&lt;/object&gt;&lt;object type=&quot;3&quot; unique_id=&quot;10908&quot;&gt;&lt;property id=&quot;20148&quot; value=&quot;5&quot;/&gt;&lt;property id=&quot;20300&quot; value=&quot;Slide 3 - &amp;quot;Compensation Cost Trends&amp;quot;&quot;/&gt;&lt;property id=&quot;20307&quot; value=&quot;259&quot;/&gt;&lt;/object&gt;&lt;object type=&quot;3&quot; unique_id=&quot;10909&quot;&gt;&lt;property id=&quot;20148&quot; value=&quot;5&quot;/&gt;&lt;property id=&quot;20300&quot; value=&quot;Slide 4 - &amp;quot;National Compensation Survey&amp;quot;&quot;/&gt;&lt;property id=&quot;20307&quot; value=&quot;260&quot;/&gt;&lt;/object&gt;&lt;object type=&quot;3&quot; unique_id=&quot;10910&quot;&gt;&lt;property id=&quot;20148&quot; value=&quot;5&quot;/&gt;&lt;property id=&quot;20300&quot; value=&quot;Slide 5 - &amp;quot;National Compensation Survey&amp;quot;&quot;/&gt;&lt;property id=&quot;20307&quot; value=&quot;261&quot;/&gt;&lt;/object&gt;&lt;object type=&quot;3&quot; unique_id=&quot;10911&quot;&gt;&lt;property id=&quot;20148&quot; value=&quot;5&quot;/&gt;&lt;property id=&quot;20300&quot; value=&quot;Slide 6 - &amp;quot;Updating Survey Data: Consumer Price Index (CPI)&amp;quot;&quot;/&gt;&lt;property id=&quot;20307&quot; value=&quot;262&quot;/&gt;&lt;/object&gt;&lt;/object&gt;&lt;/object&gt;&lt;/database&gt;"/>
  <p:tag name="SECTOMILLISECCONVERTED" val="1"/>
</p:tagLst>
</file>

<file path=ppt/theme/theme1.xml><?xml version="1.0" encoding="utf-8"?>
<a:theme xmlns:a="http://schemas.openxmlformats.org/drawingml/2006/main" name="3_compensation">
  <a:themeElements>
    <a:clrScheme name="Aspect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254</Words>
  <Application>Microsoft Office PowerPoint</Application>
  <PresentationFormat>Widescreen</PresentationFormat>
  <Paragraphs>58</Paragraphs>
  <Slides>6</Slides>
  <Notes>5</Notes>
  <HiddenSlides>0</HiddenSlides>
  <MMClips>0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5" baseType="lpstr">
      <vt:lpstr>ＭＳ Ｐゴシック</vt:lpstr>
      <vt:lpstr>ＭＳ Ｐゴシック</vt:lpstr>
      <vt:lpstr>Arial</vt:lpstr>
      <vt:lpstr>Calibri</vt:lpstr>
      <vt:lpstr>Times</vt:lpstr>
      <vt:lpstr>Times New Roman</vt:lpstr>
      <vt:lpstr>Wingdings</vt:lpstr>
      <vt:lpstr>3_compensation</vt:lpstr>
      <vt:lpstr>Document</vt:lpstr>
      <vt:lpstr>Bls data</vt:lpstr>
      <vt:lpstr>U.S. Bureau of Labor Statistics Surveys</vt:lpstr>
      <vt:lpstr>Compensation Cost Trends</vt:lpstr>
      <vt:lpstr>National Compensation Survey</vt:lpstr>
      <vt:lpstr>National Compensation Survey</vt:lpstr>
      <vt:lpstr>Updating Survey Data: Consumer Price Index (CPI)</vt:lpstr>
    </vt:vector>
  </TitlesOfParts>
  <Company>Indiana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Bls data</dc:title>
  <dc:creator>Ray Kliewer</dc:creator>
  <cp:lastModifiedBy>Ray Kliewer</cp:lastModifiedBy>
  <cp:revision>1</cp:revision>
  <dcterms:created xsi:type="dcterms:W3CDTF">2017-01-12T13:52:29Z</dcterms:created>
  <dcterms:modified xsi:type="dcterms:W3CDTF">2017-01-12T13:52:44Z</dcterms:modified>
</cp:coreProperties>
</file>